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handoutMasterIdLst>
    <p:handoutMasterId r:id="rId19"/>
  </p:handoutMasterIdLst>
  <p:sldIdLst>
    <p:sldId id="271" r:id="rId2"/>
    <p:sldId id="257" r:id="rId3"/>
    <p:sldId id="272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3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921" autoAdjust="0"/>
  </p:normalViewPr>
  <p:slideViewPr>
    <p:cSldViewPr>
      <p:cViewPr>
        <p:scale>
          <a:sx n="66" d="100"/>
          <a:sy n="66" d="100"/>
        </p:scale>
        <p:origin x="-2462" y="-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693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defTabSz="914274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683" y="0"/>
            <a:ext cx="2951692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algn="r" defTabSz="914274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070"/>
            <a:ext cx="2951693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defTabSz="914274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683" y="9445070"/>
            <a:ext cx="2951692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algn="r" defTabSz="914274">
              <a:defRPr sz="1200"/>
            </a:lvl1pPr>
          </a:lstStyle>
          <a:p>
            <a:pPr>
              <a:defRPr/>
            </a:pPr>
            <a:fld id="{A1AF1BD7-B7E5-44F3-A5BB-A818497F26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7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693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defTabSz="914274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683" y="0"/>
            <a:ext cx="2951692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algn="r" defTabSz="914274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89" y="4723330"/>
            <a:ext cx="4996397" cy="44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070"/>
            <a:ext cx="2951693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defTabSz="914274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683" y="9445070"/>
            <a:ext cx="2951692" cy="4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algn="r" defTabSz="914274">
              <a:defRPr sz="1200"/>
            </a:lvl1pPr>
          </a:lstStyle>
          <a:p>
            <a:pPr>
              <a:defRPr/>
            </a:pPr>
            <a:fld id="{30A4FA94-E065-4FAB-BBFF-3A98DAF77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24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A47C-1316-4711-AF2A-31B83254D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Bilde 3" descr="Wake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4" descr="skipper logo, Black transp.2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ett linje 8"/>
          <p:cNvCxnSpPr/>
          <p:nvPr userDrawn="1"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>
            <a:spLocks noChangeArrowheads="1"/>
          </p:cNvSpPr>
          <p:nvPr userDrawn="1"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11" name="TekstSylinder 10"/>
          <p:cNvSpPr txBox="1">
            <a:spLocks noChangeArrowheads="1"/>
          </p:cNvSpPr>
          <p:nvPr userDrawn="1"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12" name="TekstSylinder 11"/>
          <p:cNvSpPr txBox="1">
            <a:spLocks noChangeArrowheads="1"/>
          </p:cNvSpPr>
          <p:nvPr userDrawn="1"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13" name="TekstSylinder 13"/>
          <p:cNvSpPr txBox="1">
            <a:spLocks noChangeArrowheads="1"/>
          </p:cNvSpPr>
          <p:nvPr userDrawn="1"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328A-A026-48E3-B1FE-C4E25D518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9431-7AC7-4A5C-9990-791E91CC2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9B8B-C204-4524-AE27-A4FD5F64C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B5C6-DDFF-4B02-BFF6-9D995A4512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B3B2-C425-4A1B-9063-7485835C2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C407-1499-4D46-BB45-0109E00B13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6379-C9A6-43FE-9BD4-49E7C98EC2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B06B-7D85-4AD8-B756-90FE0249C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A67F-C527-4B55-AFD1-F61E671AD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0C5C-5B1A-41F3-985C-D6C2D2EA8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2BDAFB-BBDD-40E1-A357-CDD929D2B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24" descr="SkipperGoul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3388" y="2727325"/>
            <a:ext cx="8275637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pport@skipper.no" TargetMode="External"/><Relationship Id="rId11" Type="http://schemas.openxmlformats.org/officeDocument/2006/relationships/image" Target="../media/image9.jpeg"/><Relationship Id="rId5" Type="http://schemas.openxmlformats.org/officeDocument/2006/relationships/hyperlink" Target="mailto:sales@skipper.no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e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skipper.no" TargetMode="External"/><Relationship Id="rId4" Type="http://schemas.openxmlformats.org/officeDocument/2006/relationships/hyperlink" Target="mailto:sales@skipper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2"/>
          <a:stretch>
            <a:fillRect/>
          </a:stretch>
        </p:blipFill>
        <p:spPr bwMode="auto">
          <a:xfrm>
            <a:off x="3132138" y="4316413"/>
            <a:ext cx="3186112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The Multi Series</a:t>
            </a:r>
            <a:br>
              <a:rPr lang="en-US" altLang="nb-NO" smtClean="0"/>
            </a:br>
            <a:r>
              <a:rPr lang="en-US" altLang="nb-NO" smtClean="0"/>
              <a:t>The DL1-Multi</a:t>
            </a:r>
          </a:p>
        </p:txBody>
      </p:sp>
      <p:pic>
        <p:nvPicPr>
          <p:cNvPr id="2052" name="Bilde 3" descr="Wak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Bilde 4" descr="skipper logo, Black transp.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 b="1"/>
              <a:t>SKIPPER</a:t>
            </a:r>
            <a:r>
              <a:rPr lang="en-US" altLang="nb-NO" sz="1100"/>
              <a:t> Electronics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/>
              <a:t>Enebakkveien 150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/>
              <a:t>0680 Oslo</a:t>
            </a:r>
          </a:p>
        </p:txBody>
      </p:sp>
      <p:sp>
        <p:nvSpPr>
          <p:cNvPr id="2056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2057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/>
              <a:t>Tlf. +47 23 30 22 70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100"/>
              <a:t>Fax +47 23 30 22 71</a:t>
            </a:r>
          </a:p>
        </p:txBody>
      </p:sp>
      <p:sp>
        <p:nvSpPr>
          <p:cNvPr id="2058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hlinkClick r:id="rId5"/>
              </a:rPr>
              <a:t>sales@skipper.no</a:t>
            </a:r>
            <a:endParaRPr lang="en-US" altLang="nb-NO" sz="11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100">
                <a:hlinkClick r:id="rId6"/>
              </a:rPr>
              <a:t>support@skipper.no</a:t>
            </a:r>
            <a:r>
              <a:rPr lang="en-US" altLang="nb-NO" sz="1100"/>
              <a:t> </a:t>
            </a:r>
          </a:p>
        </p:txBody>
      </p:sp>
      <p:pic>
        <p:nvPicPr>
          <p:cNvPr id="205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416" r="22620" b="6178"/>
          <a:stretch>
            <a:fillRect/>
          </a:stretch>
        </p:blipFill>
        <p:spPr bwMode="auto">
          <a:xfrm>
            <a:off x="414338" y="1412875"/>
            <a:ext cx="18716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0" y="1265238"/>
            <a:ext cx="1747838" cy="1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683" r="9184" b="990"/>
          <a:stretch>
            <a:fillRect/>
          </a:stretch>
        </p:blipFill>
        <p:spPr bwMode="auto">
          <a:xfrm>
            <a:off x="6896100" y="4202113"/>
            <a:ext cx="189865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7" t="9756" b="31912"/>
          <a:stretch>
            <a:fillRect/>
          </a:stretch>
        </p:blipFill>
        <p:spPr bwMode="auto">
          <a:xfrm>
            <a:off x="285750" y="4371975"/>
            <a:ext cx="24876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Bild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/>
          <a:stretch>
            <a:fillRect/>
          </a:stretch>
        </p:blipFill>
        <p:spPr bwMode="auto">
          <a:xfrm>
            <a:off x="3348038" y="4481513"/>
            <a:ext cx="26400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887663"/>
            <a:ext cx="8937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23527" y="1627008"/>
            <a:ext cx="81060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Standard is designed to send NMEA style messages over internet.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Broadcast- All systems on the network can see the messages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dirty="0" smtClean="0"/>
              <a:t>Groups are provided to limit the amount of messages the input has to look 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Point to point – Each system has a unique identity (VD1234)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dirty="0" smtClean="0"/>
              <a:t>Each message can be sent from and to, or to everyone.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dirty="0" smtClean="0"/>
              <a:t>The DL1-Multi screen and electronics box are ‘paired’ to each other and send proprietry messages </a:t>
            </a:r>
            <a:r>
              <a:rPr lang="nb-NO" dirty="0"/>
              <a:t>a</a:t>
            </a:r>
            <a:r>
              <a:rPr lang="nb-NO" dirty="0" smtClean="0"/>
              <a:t>t 2 Hz.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Alarms – Alarms have a similar point to point system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dirty="0"/>
              <a:t>n</a:t>
            </a:r>
            <a:r>
              <a:rPr lang="nb-NO" dirty="0" smtClean="0"/>
              <a:t>ew alarm messages for INS (IEC61924) standard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403648" y="1116033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b-NO" sz="2800" b="1" dirty="0"/>
              <a:t>IEC61162-450 Light ethernet standard</a:t>
            </a:r>
          </a:p>
        </p:txBody>
      </p:sp>
    </p:spTree>
    <p:extLst>
      <p:ext uri="{BB962C8B-B14F-4D97-AF65-F5344CB8AC3E}">
        <p14:creationId xmlns:p14="http://schemas.microsoft.com/office/powerpoint/2010/main" val="27113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79512" y="1700808"/>
            <a:ext cx="8106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To get to the web page you need a browser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Direct cable axis – PC must be set to a static IP address, similar to the Box IP address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Through a switch , just type the IP address in the browser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835696" y="105273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DL1 Setup using the Web pages</a:t>
            </a:r>
            <a:endParaRPr lang="nb-NO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3" t="20802" r="5555" b="10338"/>
          <a:stretch/>
        </p:blipFill>
        <p:spPr>
          <a:xfrm rot="16200000">
            <a:off x="6084701" y="2800826"/>
            <a:ext cx="2345144" cy="3354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8072" y="325154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The DL1-Multi units have IP addresses with a number similar to the serial number. Printed on serial number</a:t>
            </a:r>
            <a:r>
              <a:rPr lang="nb-NO" dirty="0" smtClean="0"/>
              <a:t>.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Once in the Web page the system can be set up and paired.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It is possible to pair more than 1 display to the unit.</a:t>
            </a:r>
          </a:p>
        </p:txBody>
      </p:sp>
    </p:spTree>
    <p:extLst>
      <p:ext uri="{BB962C8B-B14F-4D97-AF65-F5344CB8AC3E}">
        <p14:creationId xmlns:p14="http://schemas.microsoft.com/office/powerpoint/2010/main" val="36844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23527" y="1627008"/>
            <a:ext cx="81060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Setup 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Calibrate (quick)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No heading calibration on 1 Axis. It must be correct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Single high speed calibration often enough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Calibrate (Sea test)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/>
              <a:t>Single high speed calibration often </a:t>
            </a:r>
            <a:r>
              <a:rPr lang="nb-NO" dirty="0" smtClean="0"/>
              <a:t>enough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Other special features for DL1-Multi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Ping size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Standard says measure within first 3 meters under the vessel (2ms) –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Can be extended to 8ms(12m) for higher resolution and more stability, but may cross a layer.</a:t>
            </a:r>
            <a:endParaRPr lang="nb-NO" dirty="0"/>
          </a:p>
          <a:p>
            <a:pPr lvl="1"/>
            <a:endParaRPr lang="nb-NO" dirty="0" smtClean="0"/>
          </a:p>
        </p:txBody>
      </p:sp>
      <p:sp>
        <p:nvSpPr>
          <p:cNvPr id="12" name="TekstSylinder 11"/>
          <p:cNvSpPr txBox="1"/>
          <p:nvPr/>
        </p:nvSpPr>
        <p:spPr>
          <a:xfrm>
            <a:off x="1403648" y="1116033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b-NO" sz="2800" b="1" dirty="0" smtClean="0"/>
              <a:t>Using The DL1-Multi 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36126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23527" y="1627008"/>
            <a:ext cx="81060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Built in test.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There are 10 tests some require special loop plugs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1-4 are internal tests Electronics and communication to the sensor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Test 5-9 are factory tests, but can be checked in the filed by making connectors that loop inputs to outputs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Test A is a Raw input monitor theat monitors the input from the sensor. </a:t>
            </a:r>
            <a:r>
              <a:rPr lang="nb-NO" sz="2000" dirty="0" smtClean="0"/>
              <a:t>$PSKPDAT,1,FWD,Q,AFT,Q,Temp,XXX,YYY,ZZZ*nn </a:t>
            </a:r>
            <a:endParaRPr lang="nb-NO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	</a:t>
            </a:r>
            <a:r>
              <a:rPr lang="nb-NO" sz="1800" dirty="0" smtClean="0"/>
              <a:t>It shows a fwd speed (unscaled) and its quality 1-8 &gt;3 is ok but normally 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dirty="0"/>
              <a:t>It shows a </a:t>
            </a:r>
            <a:r>
              <a:rPr lang="nb-NO" sz="1800" dirty="0" smtClean="0"/>
              <a:t>Aft </a:t>
            </a:r>
            <a:r>
              <a:rPr lang="nb-NO" sz="1800" dirty="0"/>
              <a:t>speed (unscaled) and its quality 1-8 &gt;3 is ok but normally </a:t>
            </a:r>
            <a:r>
              <a:rPr lang="nb-NO" sz="1800" dirty="0" smtClean="0"/>
              <a:t>8</a:t>
            </a:r>
          </a:p>
          <a:p>
            <a:pPr lvl="1"/>
            <a:r>
              <a:rPr lang="nb-NO" sz="1800" dirty="0" smtClean="0"/>
              <a:t>It checks if these meet quality parameters (these should be close to the same but in opposite directions)</a:t>
            </a:r>
            <a:endParaRPr lang="nb-NO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1800" dirty="0" smtClean="0"/>
          </a:p>
        </p:txBody>
      </p:sp>
      <p:sp>
        <p:nvSpPr>
          <p:cNvPr id="12" name="TekstSylinder 11"/>
          <p:cNvSpPr txBox="1"/>
          <p:nvPr/>
        </p:nvSpPr>
        <p:spPr>
          <a:xfrm>
            <a:off x="1403648" y="111603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Other special features for DL1-Multi</a:t>
            </a:r>
          </a:p>
        </p:txBody>
      </p:sp>
    </p:spTree>
    <p:extLst>
      <p:ext uri="{BB962C8B-B14F-4D97-AF65-F5344CB8AC3E}">
        <p14:creationId xmlns:p14="http://schemas.microsoft.com/office/powerpoint/2010/main" val="31736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23527" y="1627008"/>
            <a:ext cx="81060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Sensor alarm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If the sensor detects a failure of communications or some critical component it will send a sensor alarm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If the control unit is not communicating – ERROR on screen with flashing dot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If control unit freezes – dot stops flashing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??If electronic unit freezes – dot stops flashing 10 seconds ,and then ERROR after some time and dot restarts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If sensor quality is too low. The NMEA output and screen will show . . . .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If communication to the system is bad then ---- for checksum error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If there is no input where expected each individual line will read ERROR</a:t>
            </a:r>
            <a:endParaRPr lang="nb-NO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1800" dirty="0" smtClean="0"/>
          </a:p>
        </p:txBody>
      </p:sp>
      <p:sp>
        <p:nvSpPr>
          <p:cNvPr id="12" name="TekstSylinder 11"/>
          <p:cNvSpPr txBox="1"/>
          <p:nvPr/>
        </p:nvSpPr>
        <p:spPr>
          <a:xfrm>
            <a:off x="1403648" y="111603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Other special features for DL1-Multi</a:t>
            </a:r>
          </a:p>
        </p:txBody>
      </p:sp>
    </p:spTree>
    <p:extLst>
      <p:ext uri="{BB962C8B-B14F-4D97-AF65-F5344CB8AC3E}">
        <p14:creationId xmlns:p14="http://schemas.microsoft.com/office/powerpoint/2010/main" val="38634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23527" y="1627008"/>
            <a:ext cx="810609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Simulate a speed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The sensor can be made to run a DEMO mode where the user selects a speed, and the system runs it from sensor to display</a:t>
            </a:r>
            <a:r>
              <a:rPr lang="nb-NO" dirty="0" smtClean="0"/>
              <a:t>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Set the speed and press set (or run from web)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The Sensor sends a frequency from 1 transducer to the other, and back, and measures the signal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This will test the transmitter, the receiver and all system parts. Water is not needed.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SKIPPER Service software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Check what is connected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Quick set up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Check the sensor messages directly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Check the raw data of the sensor.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Test if your installation is optimal (Noise floor)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Test if your signal strength is strong enough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1800" dirty="0" smtClean="0"/>
          </a:p>
        </p:txBody>
      </p:sp>
      <p:sp>
        <p:nvSpPr>
          <p:cNvPr id="12" name="TekstSylinder 11"/>
          <p:cNvSpPr txBox="1"/>
          <p:nvPr/>
        </p:nvSpPr>
        <p:spPr>
          <a:xfrm>
            <a:off x="1403648" y="111603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Other special features for DL1-Multi</a:t>
            </a:r>
          </a:p>
        </p:txBody>
      </p:sp>
    </p:spTree>
    <p:extLst>
      <p:ext uri="{BB962C8B-B14F-4D97-AF65-F5344CB8AC3E}">
        <p14:creationId xmlns:p14="http://schemas.microsoft.com/office/powerpoint/2010/main" val="38634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23527" y="1627008"/>
            <a:ext cx="81060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The Web page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To use some parts of the web page you need to enter the service password ‘service’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All can be changed and set up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Calibration can be run from here if required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Diagnostics of power supplies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Set up of communications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b-NO" sz="1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b-NO" sz="18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1800" dirty="0" smtClean="0"/>
          </a:p>
        </p:txBody>
      </p:sp>
      <p:sp>
        <p:nvSpPr>
          <p:cNvPr id="12" name="TekstSylinder 11"/>
          <p:cNvSpPr txBox="1"/>
          <p:nvPr/>
        </p:nvSpPr>
        <p:spPr>
          <a:xfrm>
            <a:off x="1403648" y="111603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Other special features for DL1-Multi</a:t>
            </a:r>
          </a:p>
        </p:txBody>
      </p:sp>
    </p:spTree>
    <p:extLst>
      <p:ext uri="{BB962C8B-B14F-4D97-AF65-F5344CB8AC3E}">
        <p14:creationId xmlns:p14="http://schemas.microsoft.com/office/powerpoint/2010/main" val="32463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225554"/>
            <a:ext cx="36004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Sylinder 10"/>
          <p:cNvSpPr txBox="1"/>
          <p:nvPr/>
        </p:nvSpPr>
        <p:spPr>
          <a:xfrm>
            <a:off x="323528" y="1700808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DL1 </a:t>
            </a:r>
            <a:r>
              <a:rPr lang="nb-NO" dirty="0" err="1" smtClean="0"/>
              <a:t>Multi</a:t>
            </a:r>
            <a:r>
              <a:rPr lang="nb-NO" dirty="0" smtClean="0"/>
              <a:t>. </a:t>
            </a:r>
            <a:r>
              <a:rPr lang="nb-NO" dirty="0" err="1" smtClean="0"/>
              <a:t>Navigational</a:t>
            </a:r>
            <a:r>
              <a:rPr lang="nb-NO" dirty="0" smtClean="0"/>
              <a:t> speed log.</a:t>
            </a:r>
          </a:p>
          <a:p>
            <a:r>
              <a:rPr lang="nb-NO" dirty="0" smtClean="0"/>
              <a:t>1 </a:t>
            </a:r>
            <a:r>
              <a:rPr lang="nb-NO" dirty="0" err="1" smtClean="0"/>
              <a:t>axis</a:t>
            </a:r>
            <a:r>
              <a:rPr lang="nb-NO" dirty="0" smtClean="0"/>
              <a:t> STW.</a:t>
            </a:r>
          </a:p>
          <a:p>
            <a:endParaRPr lang="nb-NO" dirty="0" smtClean="0"/>
          </a:p>
          <a:p>
            <a:r>
              <a:rPr lang="nb-NO" dirty="0" smtClean="0"/>
              <a:t>DL1 </a:t>
            </a:r>
            <a:r>
              <a:rPr lang="nb-NO" dirty="0" err="1" smtClean="0"/>
              <a:t>Multi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first </a:t>
            </a:r>
            <a:r>
              <a:rPr lang="nb-NO" dirty="0" err="1" smtClean="0"/>
              <a:t>product</a:t>
            </a:r>
            <a:r>
              <a:rPr lang="nb-NO" dirty="0" smtClean="0"/>
              <a:t>  in a </a:t>
            </a:r>
            <a:r>
              <a:rPr lang="nb-NO" dirty="0" err="1" smtClean="0"/>
              <a:t>new</a:t>
            </a:r>
            <a:r>
              <a:rPr lang="nb-NO" dirty="0" smtClean="0"/>
              <a:t> series </a:t>
            </a:r>
            <a:r>
              <a:rPr lang="nb-NO" dirty="0" err="1" smtClean="0"/>
              <a:t>of</a:t>
            </a:r>
            <a:r>
              <a:rPr lang="nb-NO" dirty="0" smtClean="0"/>
              <a:t>  speed log and </a:t>
            </a:r>
            <a:r>
              <a:rPr lang="nb-NO" dirty="0" err="1" smtClean="0"/>
              <a:t>echo</a:t>
            </a:r>
            <a:r>
              <a:rPr lang="nb-NO" dirty="0" smtClean="0"/>
              <a:t> </a:t>
            </a:r>
            <a:r>
              <a:rPr lang="nb-NO" dirty="0" err="1" smtClean="0"/>
              <a:t>sounder</a:t>
            </a:r>
            <a:r>
              <a:rPr lang="nb-NO" dirty="0" smtClean="0"/>
              <a:t> </a:t>
            </a:r>
            <a:r>
              <a:rPr lang="nb-NO" dirty="0" err="1" smtClean="0"/>
              <a:t>products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dirty="0" smtClean="0"/>
              <a:t>The new series is developed around a new electronic unit JB70.</a:t>
            </a:r>
          </a:p>
          <a:p>
            <a:r>
              <a:rPr lang="nb-NO" dirty="0" smtClean="0"/>
              <a:t>It features </a:t>
            </a:r>
            <a:r>
              <a:rPr lang="nb-NO" dirty="0" err="1" smtClean="0"/>
              <a:t>modern</a:t>
            </a:r>
            <a:r>
              <a:rPr lang="nb-NO" dirty="0" smtClean="0"/>
              <a:t> LAN </a:t>
            </a:r>
            <a:r>
              <a:rPr lang="nb-NO" dirty="0" err="1" smtClean="0"/>
              <a:t>communication</a:t>
            </a:r>
            <a:r>
              <a:rPr lang="nb-NO" dirty="0" smtClean="0"/>
              <a:t> and web </a:t>
            </a:r>
            <a:r>
              <a:rPr lang="nb-NO" dirty="0" err="1" smtClean="0"/>
              <a:t>setup</a:t>
            </a:r>
            <a:r>
              <a:rPr lang="nb-NO" dirty="0" smtClean="0"/>
              <a:t>  in </a:t>
            </a:r>
            <a:r>
              <a:rPr lang="nb-NO" dirty="0" err="1" smtClean="0"/>
              <a:t>addition</a:t>
            </a:r>
            <a:r>
              <a:rPr lang="nb-NO" dirty="0" smtClean="0"/>
              <a:t> to all </a:t>
            </a:r>
            <a:r>
              <a:rPr lang="nb-NO" dirty="0" err="1" smtClean="0"/>
              <a:t>required</a:t>
            </a:r>
            <a:r>
              <a:rPr lang="nb-NO" dirty="0" smtClean="0"/>
              <a:t> </a:t>
            </a:r>
            <a:r>
              <a:rPr lang="nb-NO" dirty="0" err="1" smtClean="0"/>
              <a:t>I/O’s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3275856" y="105273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DL1 </a:t>
            </a:r>
            <a:r>
              <a:rPr lang="nb-NO" sz="3200" b="1" dirty="0" err="1" smtClean="0"/>
              <a:t>Multi</a:t>
            </a:r>
            <a:endParaRPr lang="nb-NO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r="29014"/>
          <a:stretch/>
        </p:blipFill>
        <p:spPr bwMode="auto">
          <a:xfrm>
            <a:off x="6588224" y="1190017"/>
            <a:ext cx="25557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Sylinder 10"/>
          <p:cNvSpPr txBox="1"/>
          <p:nvPr/>
        </p:nvSpPr>
        <p:spPr>
          <a:xfrm>
            <a:off x="323528" y="170080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ADD picture and connection of connector and AUX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763688" y="105273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DL1 </a:t>
            </a:r>
            <a:r>
              <a:rPr lang="nb-NO" sz="3200" b="1" dirty="0" smtClean="0"/>
              <a:t>Connection</a:t>
            </a:r>
            <a:endParaRPr lang="nb-NO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64"/>
            <a:ext cx="9144000" cy="64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7651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nb-NO" smtClean="0"/>
              <a:t>Auxiliary Connection</a:t>
            </a:r>
          </a:p>
        </p:txBody>
      </p:sp>
      <p:pic>
        <p:nvPicPr>
          <p:cNvPr id="8195" name="Bilde 5" descr="Wak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Bilde 6" descr="skipper logo, Black transp.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tt linje 7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1100" b="1"/>
              <a:t>SKIPPER</a:t>
            </a:r>
            <a:r>
              <a:rPr lang="en-GB" altLang="nb-NO" sz="1100"/>
              <a:t> Electronics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1100"/>
              <a:t>Enebakkveien 150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1100"/>
              <a:t>0680 Oslo</a:t>
            </a:r>
          </a:p>
        </p:txBody>
      </p:sp>
      <p:sp>
        <p:nvSpPr>
          <p:cNvPr id="8199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b-NO" sz="1800" b="1">
                <a:solidFill>
                  <a:schemeClr val="accent1"/>
                </a:solidFill>
              </a:rPr>
              <a:t>www.skipper.no</a:t>
            </a:r>
          </a:p>
        </p:txBody>
      </p:sp>
      <p:sp>
        <p:nvSpPr>
          <p:cNvPr id="8200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b-NO" sz="1100"/>
              <a:t>Tlf. +47 23 30 22 70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b-NO" sz="1100"/>
              <a:t>Fax +47 23 30 22 71</a:t>
            </a:r>
          </a:p>
        </p:txBody>
      </p:sp>
      <p:sp>
        <p:nvSpPr>
          <p:cNvPr id="8201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1100">
                <a:hlinkClick r:id="rId4"/>
              </a:rPr>
              <a:t>sales@skipper.no</a:t>
            </a:r>
            <a:endParaRPr lang="en-GB" altLang="nb-NO" sz="11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b-NO" sz="1100">
                <a:hlinkClick r:id="rId5"/>
              </a:rPr>
              <a:t>support@skipper.no</a:t>
            </a:r>
            <a:r>
              <a:rPr lang="en-GB" altLang="nb-NO" sz="1100"/>
              <a:t>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7800" y="1844675"/>
            <a:ext cx="6481763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GB" kern="0" dirty="0">
              <a:latin typeface="+mn-lt"/>
              <a:cs typeface="+mn-cs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GB" kern="0" dirty="0">
              <a:latin typeface="+mn-lt"/>
              <a:cs typeface="+mn-cs"/>
            </a:endParaRPr>
          </a:p>
        </p:txBody>
      </p:sp>
      <p:pic>
        <p:nvPicPr>
          <p:cNvPr id="820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668463"/>
            <a:ext cx="516572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772816"/>
            <a:ext cx="35528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Sylinder 11"/>
          <p:cNvSpPr txBox="1"/>
          <p:nvPr/>
        </p:nvSpPr>
        <p:spPr>
          <a:xfrm>
            <a:off x="971600" y="2276872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Dual Power </a:t>
            </a:r>
            <a:r>
              <a:rPr lang="nb-NO" dirty="0" err="1" smtClean="0"/>
              <a:t>supply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1043608" y="3284984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I/O </a:t>
            </a:r>
            <a:r>
              <a:rPr lang="nb-NO" dirty="0" err="1" smtClean="0"/>
              <a:t>Multi</a:t>
            </a:r>
            <a:r>
              <a:rPr lang="nb-NO" dirty="0" smtClean="0"/>
              <a:t> </a:t>
            </a:r>
            <a:r>
              <a:rPr lang="nb-NO" dirty="0" err="1" smtClean="0"/>
              <a:t>extension</a:t>
            </a:r>
            <a:r>
              <a:rPr lang="nb-NO" dirty="0" smtClean="0"/>
              <a:t> PCB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3203848" y="119675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/>
              <a:t>JB70D1-SA</a:t>
            </a:r>
            <a:endParaRPr lang="nb-NO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876152"/>
            <a:ext cx="5946649" cy="391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Sylinder 9"/>
          <p:cNvSpPr txBox="1"/>
          <p:nvPr/>
        </p:nvSpPr>
        <p:spPr>
          <a:xfrm>
            <a:off x="2843808" y="126876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/>
              <a:t>CD402CU-SC</a:t>
            </a:r>
            <a:endParaRPr lang="nb-NO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420888"/>
            <a:ext cx="62484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Sylinder 9"/>
          <p:cNvSpPr txBox="1"/>
          <p:nvPr/>
        </p:nvSpPr>
        <p:spPr>
          <a:xfrm>
            <a:off x="1619672" y="1340768"/>
            <a:ext cx="514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Optional</a:t>
            </a:r>
            <a:r>
              <a:rPr lang="nb-NO" dirty="0" smtClean="0"/>
              <a:t> LAN </a:t>
            </a:r>
            <a:r>
              <a:rPr lang="nb-NO" dirty="0" err="1" smtClean="0"/>
              <a:t>switch</a:t>
            </a:r>
            <a:r>
              <a:rPr lang="nb-NO" dirty="0" smtClean="0"/>
              <a:t> for </a:t>
            </a:r>
            <a:r>
              <a:rPr lang="nb-NO" dirty="0" err="1" smtClean="0"/>
              <a:t>setup</a:t>
            </a:r>
            <a:r>
              <a:rPr lang="nb-NO" dirty="0" smtClean="0"/>
              <a:t> from PC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84784"/>
            <a:ext cx="8244408" cy="451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e 3" descr="Wak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Bilde 4" descr="skipper logo, Black transp.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2875"/>
            <a:ext cx="45513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tt linje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kstSylinder 9"/>
          <p:cNvSpPr txBox="1">
            <a:spLocks noChangeArrowheads="1"/>
          </p:cNvSpPr>
          <p:nvPr/>
        </p:nvSpPr>
        <p:spPr bwMode="auto">
          <a:xfrm>
            <a:off x="285750" y="6257925"/>
            <a:ext cx="16430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SKIPPER</a:t>
            </a:r>
            <a:r>
              <a:rPr lang="en-US" sz="1100">
                <a:latin typeface="Calibri" pitchFamily="34" charset="0"/>
              </a:rPr>
              <a:t> Electronics AS</a:t>
            </a:r>
          </a:p>
          <a:p>
            <a:r>
              <a:rPr lang="en-US" sz="1100">
                <a:latin typeface="Calibri" pitchFamily="34" charset="0"/>
              </a:rPr>
              <a:t>Enebakkveien 150</a:t>
            </a:r>
          </a:p>
          <a:p>
            <a:r>
              <a:rPr lang="en-US" sz="1100">
                <a:latin typeface="Calibri" pitchFamily="34" charset="0"/>
              </a:rPr>
              <a:t>0680 Oslo</a:t>
            </a:r>
          </a:p>
        </p:txBody>
      </p:sp>
      <p:sp>
        <p:nvSpPr>
          <p:cNvPr id="2055" name="TekstSylinder 10"/>
          <p:cNvSpPr txBox="1">
            <a:spLocks noChangeArrowheads="1"/>
          </p:cNvSpPr>
          <p:nvPr/>
        </p:nvSpPr>
        <p:spPr bwMode="auto">
          <a:xfrm>
            <a:off x="3000375" y="6357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accent1"/>
                </a:solidFill>
                <a:latin typeface="Calibri" pitchFamily="34" charset="0"/>
              </a:rPr>
              <a:t>www.skipper.no</a:t>
            </a:r>
          </a:p>
        </p:txBody>
      </p:sp>
      <p:sp>
        <p:nvSpPr>
          <p:cNvPr id="2056" name="TekstSylinder 11"/>
          <p:cNvSpPr txBox="1">
            <a:spLocks noChangeArrowheads="1"/>
          </p:cNvSpPr>
          <p:nvPr/>
        </p:nvSpPr>
        <p:spPr bwMode="auto">
          <a:xfrm>
            <a:off x="6143625" y="6357938"/>
            <a:ext cx="1571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Tlf. +47 23 30 22 70</a:t>
            </a:r>
          </a:p>
          <a:p>
            <a:pPr algn="ctr"/>
            <a:r>
              <a:rPr lang="en-US" sz="1100">
                <a:latin typeface="Calibri" pitchFamily="34" charset="0"/>
              </a:rPr>
              <a:t>Fax +47 23 30 22 71</a:t>
            </a:r>
          </a:p>
        </p:txBody>
      </p:sp>
      <p:sp>
        <p:nvSpPr>
          <p:cNvPr id="2057" name="TekstSylinder 13"/>
          <p:cNvSpPr txBox="1">
            <a:spLocks noChangeArrowheads="1"/>
          </p:cNvSpPr>
          <p:nvPr/>
        </p:nvSpPr>
        <p:spPr bwMode="auto">
          <a:xfrm>
            <a:off x="7715250" y="6357938"/>
            <a:ext cx="142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sales@skipper.no</a:t>
            </a:r>
            <a:endParaRPr lang="en-US" sz="11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  <a:hlinkClick r:id="rId5"/>
              </a:rPr>
              <a:t>support@skipper.no</a:t>
            </a:r>
            <a:r>
              <a:rPr lang="en-US" sz="1100">
                <a:latin typeface="Calibri" pitchFamily="34" charset="0"/>
              </a:rPr>
              <a:t>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23527" y="1700808"/>
            <a:ext cx="81060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DL1-Multi has 2 boxes:</a:t>
            </a:r>
          </a:p>
          <a:p>
            <a:pPr marL="457200" indent="-457200">
              <a:buAutoNum type="arabicPeriod"/>
            </a:pPr>
            <a:r>
              <a:rPr lang="nb-NO" dirty="0" smtClean="0"/>
              <a:t>The CD402CU </a:t>
            </a:r>
          </a:p>
          <a:p>
            <a:pPr lvl="1"/>
            <a:r>
              <a:rPr lang="nb-NO" dirty="0" smtClean="0"/>
              <a:t>A dot matrix control unit, with local 24V that gets a bit map sent from the Electronic unit. And sends all button presses via LAN or Network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The JB70D1</a:t>
            </a:r>
            <a:endParaRPr lang="nb-NO" dirty="0"/>
          </a:p>
          <a:p>
            <a:pPr lvl="1"/>
            <a:r>
              <a:rPr lang="nb-NO" dirty="0" smtClean="0"/>
              <a:t>The brains of the system, providing the IO to the bridge and information to the user control unit</a:t>
            </a:r>
          </a:p>
          <a:p>
            <a:pPr lvl="1"/>
            <a:endParaRPr lang="nb-NO" dirty="0"/>
          </a:p>
          <a:p>
            <a:pPr lvl="1"/>
            <a:r>
              <a:rPr lang="nb-NO" dirty="0" smtClean="0"/>
              <a:t>Both units have an IP address, and support the IEC61162-450 Light ethernet standard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835696" y="105273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DL1 Setup using the Web pages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13126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smal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2009</Template>
  <TotalTime>229</TotalTime>
  <Words>1197</Words>
  <Application>Microsoft Office PowerPoint</Application>
  <PresentationFormat>On-screen Show (4:3)</PresentationFormat>
  <Paragraphs>220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Presentasjonsmal 2009</vt:lpstr>
      <vt:lpstr>The Multi Series The DL1-Multi</vt:lpstr>
      <vt:lpstr>PowerPoint Presentation</vt:lpstr>
      <vt:lpstr>PowerPoint Presentation</vt:lpstr>
      <vt:lpstr>Auxiliary 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Skipper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Geir Theodorsen</dc:creator>
  <cp:lastModifiedBy>Paul Connelly</cp:lastModifiedBy>
  <cp:revision>11</cp:revision>
  <cp:lastPrinted>2014-09-18T06:26:48Z</cp:lastPrinted>
  <dcterms:created xsi:type="dcterms:W3CDTF">2014-06-20T13:28:51Z</dcterms:created>
  <dcterms:modified xsi:type="dcterms:W3CDTF">2014-09-18T06:26:54Z</dcterms:modified>
</cp:coreProperties>
</file>